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62" r:id="rId3"/>
    <p:sldId id="263" r:id="rId4"/>
    <p:sldId id="264" r:id="rId5"/>
    <p:sldId id="265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1/29/23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1/29/23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flick19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1128208" cy="895244"/>
          </a:xfrm>
        </p:spPr>
        <p:txBody>
          <a:bodyPr>
            <a:no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Excitement of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7CEBFF"/>
                </a:solidFill>
              </a:rPr>
              <a:t>Austin Flickinger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CB20-D77B-7229-9C61-4D613B452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61" y="702543"/>
            <a:ext cx="11029616" cy="1013800"/>
          </a:xfrm>
        </p:spPr>
        <p:txBody>
          <a:bodyPr/>
          <a:lstStyle/>
          <a:p>
            <a:r>
              <a:rPr lang="en-US"/>
              <a:t>Solar CAR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AA9C6-E7E0-3FDA-D66E-BC07C71BB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65" y="-2145"/>
            <a:ext cx="6752561" cy="5397456"/>
          </a:xfrm>
        </p:spPr>
        <p:txBody>
          <a:bodyPr>
            <a:normAutofit/>
          </a:bodyPr>
          <a:lstStyle/>
          <a:p>
            <a:r>
              <a:rPr lang="en-US" sz="2000"/>
              <a:t>Byron Nelson Solar Car Team Co-Captain (2010-2013)</a:t>
            </a:r>
          </a:p>
          <a:p>
            <a:pPr lvl="1"/>
            <a:r>
              <a:rPr lang="en-US" sz="1800"/>
              <a:t>2010 Cross Country Race to Boulder, CO</a:t>
            </a:r>
          </a:p>
          <a:p>
            <a:pPr lvl="1"/>
            <a:r>
              <a:rPr lang="en-US" sz="1800"/>
              <a:t>2011-2012 Track Race at Texas Motor Speedway</a:t>
            </a:r>
          </a:p>
          <a:p>
            <a:pPr lvl="1"/>
            <a:r>
              <a:rPr lang="en-US" sz="1800"/>
              <a:t>2013 Cross Country Race to Los Angeles, CA</a:t>
            </a:r>
          </a:p>
        </p:txBody>
      </p:sp>
      <p:pic>
        <p:nvPicPr>
          <p:cNvPr id="5" name="Picture 4" descr="A group of people wearing hats&#10;&#10;Description automatically generated with medium confidence">
            <a:extLst>
              <a:ext uri="{FF2B5EF4-FFF2-40B4-BE49-F238E27FC236}">
                <a16:creationId xmlns:a16="http://schemas.microsoft.com/office/drawing/2014/main" id="{59A1E2D1-1CBB-F0BE-2C89-094F8CB9C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915" y="2027076"/>
            <a:ext cx="4814962" cy="3057501"/>
          </a:xfrm>
          <a:prstGeom prst="rect">
            <a:avLst/>
          </a:prstGeom>
        </p:spPr>
      </p:pic>
      <p:pic>
        <p:nvPicPr>
          <p:cNvPr id="7" name="Picture 6" descr="A picture containing grass, sky, outdoor, transport&#10;&#10;Description automatically generated">
            <a:extLst>
              <a:ext uri="{FF2B5EF4-FFF2-40B4-BE49-F238E27FC236}">
                <a16:creationId xmlns:a16="http://schemas.microsoft.com/office/drawing/2014/main" id="{B69D0E78-3091-D3AA-D6C0-D6CF1F085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66" y="3724804"/>
            <a:ext cx="5156503" cy="28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1FB-95A8-B91A-7F0E-19586718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Professional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7E48F-6E91-8872-B0E5-226C660E7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01" y="1993939"/>
            <a:ext cx="11029615" cy="3678303"/>
          </a:xfrm>
        </p:spPr>
        <p:txBody>
          <a:bodyPr anchor="t">
            <a:normAutofit lnSpcReduction="10000"/>
          </a:bodyPr>
          <a:lstStyle/>
          <a:p>
            <a:r>
              <a:rPr lang="en-US" sz="2000"/>
              <a:t>Texas A&amp;M University (2013-2018) </a:t>
            </a:r>
          </a:p>
          <a:p>
            <a:pPr lvl="1"/>
            <a:r>
              <a:rPr lang="en-US" sz="1800"/>
              <a:t>Bachelors in Industrial Engineering</a:t>
            </a:r>
          </a:p>
          <a:p>
            <a:pPr lvl="1"/>
            <a:endParaRPr lang="en-US" sz="1800"/>
          </a:p>
          <a:p>
            <a:r>
              <a:rPr lang="en-US" sz="2000"/>
              <a:t>Southern Methodist University (2019-2022) </a:t>
            </a:r>
          </a:p>
          <a:p>
            <a:pPr lvl="1"/>
            <a:r>
              <a:rPr lang="en-US" sz="1800"/>
              <a:t>Masters in Engineering Management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Engineer at Lockheed Martin Aeronautics</a:t>
            </a:r>
          </a:p>
          <a:p>
            <a:pPr lvl="1"/>
            <a:r>
              <a:rPr lang="en-US" sz="1800"/>
              <a:t>Fort Worth, TX (2018-Present)</a:t>
            </a:r>
          </a:p>
        </p:txBody>
      </p:sp>
      <p:pic>
        <p:nvPicPr>
          <p:cNvPr id="1030" name="Picture 6" descr="Downloads | University Brand Guide | Texas A&amp;M University">
            <a:extLst>
              <a:ext uri="{FF2B5EF4-FFF2-40B4-BE49-F238E27FC236}">
                <a16:creationId xmlns:a16="http://schemas.microsoft.com/office/drawing/2014/main" id="{DFBC8689-411B-3A7F-4431-B6AD81B6B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14" y="2000772"/>
            <a:ext cx="1049160" cy="83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s | World Changers Shaped Here">
            <a:extLst>
              <a:ext uri="{FF2B5EF4-FFF2-40B4-BE49-F238E27FC236}">
                <a16:creationId xmlns:a16="http://schemas.microsoft.com/office/drawing/2014/main" id="{C24200E4-963C-ADAE-578B-79609AB3C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96" y="3630422"/>
            <a:ext cx="819044" cy="66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ckheed Martin | Logopedia | Fandom">
            <a:extLst>
              <a:ext uri="{FF2B5EF4-FFF2-40B4-BE49-F238E27FC236}">
                <a16:creationId xmlns:a16="http://schemas.microsoft.com/office/drawing/2014/main" id="{87A296FB-2C5C-9865-4D96-70BE8154E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5" y="5365138"/>
            <a:ext cx="425767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506A44-E1D1-1F29-6844-8194E9D91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716" y="2191109"/>
            <a:ext cx="6057576" cy="39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2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4C82C0-7999-D632-2C36-5DDE566A4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04102" y="4239490"/>
            <a:ext cx="3499970" cy="2624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1B144A-6FD2-8F6D-028F-B5F4286E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80" y="702156"/>
            <a:ext cx="11029616" cy="1013800"/>
          </a:xfrm>
        </p:spPr>
        <p:txBody>
          <a:bodyPr/>
          <a:lstStyle/>
          <a:p>
            <a:r>
              <a:rPr lang="en-US"/>
              <a:t>Exciting things in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97254-B6BE-4B3B-52E5-604FD3050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55" y="1946495"/>
            <a:ext cx="5682433" cy="4842493"/>
          </a:xfrm>
        </p:spPr>
        <p:txBody>
          <a:bodyPr>
            <a:normAutofit fontScale="47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US" sz="4400" b="0" i="0">
                <a:solidFill>
                  <a:schemeClr val="tx1"/>
                </a:solidFill>
                <a:effectLst/>
              </a:rPr>
              <a:t>Solving challenging problems and </a:t>
            </a:r>
            <a:r>
              <a:rPr lang="en-US" sz="4400">
                <a:solidFill>
                  <a:schemeClr val="tx1"/>
                </a:solidFill>
              </a:rPr>
              <a:t>finding </a:t>
            </a:r>
            <a:r>
              <a:rPr lang="en-US" sz="4400" b="0" i="0">
                <a:solidFill>
                  <a:schemeClr val="tx1"/>
                </a:solidFill>
                <a:effectLst/>
              </a:rPr>
              <a:t>creative solutions</a:t>
            </a:r>
          </a:p>
          <a:p>
            <a:pPr algn="l">
              <a:buFont typeface="+mj-lt"/>
              <a:buAutoNum type="arabicPeriod"/>
            </a:pPr>
            <a:r>
              <a:rPr lang="en-US" sz="4400" b="0" i="0">
                <a:solidFill>
                  <a:schemeClr val="tx1"/>
                </a:solidFill>
                <a:effectLst/>
              </a:rPr>
              <a:t>Continuously learning new technologies and industry trends</a:t>
            </a:r>
          </a:p>
          <a:p>
            <a:pPr algn="l">
              <a:buFont typeface="+mj-lt"/>
              <a:buAutoNum type="arabicPeriod"/>
            </a:pPr>
            <a:r>
              <a:rPr lang="en-US" sz="4400" b="0" i="0">
                <a:solidFill>
                  <a:schemeClr val="tx1"/>
                </a:solidFill>
                <a:effectLst/>
              </a:rPr>
              <a:t>Collaborating </a:t>
            </a:r>
            <a:r>
              <a:rPr lang="en-US" sz="4400">
                <a:solidFill>
                  <a:schemeClr val="tx1"/>
                </a:solidFill>
              </a:rPr>
              <a:t>with other </a:t>
            </a:r>
            <a:r>
              <a:rPr lang="en-US" sz="4400" b="0" i="0">
                <a:solidFill>
                  <a:schemeClr val="tx1"/>
                </a:solidFill>
                <a:effectLst/>
              </a:rPr>
              <a:t>skilled and knowledgeable engineers</a:t>
            </a:r>
          </a:p>
          <a:p>
            <a:pPr algn="l">
              <a:buFont typeface="+mj-lt"/>
              <a:buAutoNum type="arabicPeriod"/>
            </a:pPr>
            <a:r>
              <a:rPr lang="en-US" sz="4400" b="0" i="0">
                <a:solidFill>
                  <a:schemeClr val="tx1"/>
                </a:solidFill>
                <a:effectLst/>
              </a:rPr>
              <a:t>Seeing the direct impact of your work on the company's success</a:t>
            </a:r>
          </a:p>
          <a:p>
            <a:pPr algn="l">
              <a:buFont typeface="+mj-lt"/>
              <a:buAutoNum type="arabicPeriod"/>
            </a:pPr>
            <a:r>
              <a:rPr lang="en-US" sz="4400" b="0" i="0">
                <a:solidFill>
                  <a:schemeClr val="tx1"/>
                </a:solidFill>
                <a:effectLst/>
              </a:rPr>
              <a:t>Opportunities for career advancement and professional development</a:t>
            </a:r>
          </a:p>
          <a:p>
            <a:pPr algn="l">
              <a:buFont typeface="+mj-lt"/>
              <a:buAutoNum type="arabicPeriod"/>
            </a:pPr>
            <a:r>
              <a:rPr lang="en-US" sz="4400" b="0" i="0">
                <a:solidFill>
                  <a:schemeClr val="tx1"/>
                </a:solidFill>
                <a:effectLst/>
              </a:rPr>
              <a:t>Creating new and innovative products or services</a:t>
            </a:r>
          </a:p>
          <a:p>
            <a:pPr algn="l">
              <a:buFont typeface="+mj-lt"/>
              <a:buAutoNum type="arabicPeriod"/>
            </a:pPr>
            <a:r>
              <a:rPr lang="en-US" sz="4400" b="0" i="0">
                <a:solidFill>
                  <a:schemeClr val="tx1"/>
                </a:solidFill>
                <a:effectLst/>
              </a:rPr>
              <a:t>The satisfaction of seeing your work come to life and being used by customers</a:t>
            </a:r>
            <a:r>
              <a:rPr lang="en-US" sz="4400">
                <a:solidFill>
                  <a:srgbClr val="D1D5DB"/>
                </a:solidFill>
              </a:rPr>
              <a:t> </a:t>
            </a:r>
            <a:endParaRPr lang="en-US" sz="4400" b="0" i="0">
              <a:solidFill>
                <a:srgbClr val="D1D5DB"/>
              </a:solidFill>
              <a:effectLst/>
            </a:endParaRPr>
          </a:p>
          <a:p>
            <a:endParaRPr lang="en-US"/>
          </a:p>
        </p:txBody>
      </p:sp>
      <p:pic>
        <p:nvPicPr>
          <p:cNvPr id="2050" name="Picture 2" descr="Closeup View Of White Jigsaw Puzzle Pieces On Grey Background Stock Photo -  Download Image Now - iStock">
            <a:extLst>
              <a:ext uri="{FF2B5EF4-FFF2-40B4-BE49-F238E27FC236}">
                <a16:creationId xmlns:a16="http://schemas.microsoft.com/office/drawing/2014/main" id="{4CE97396-F7C9-BF5D-7F4E-FEEB40426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6565"/>
            <a:ext cx="3442879" cy="22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7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C8B4-1E00-8E09-095F-95FCFF61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I have learned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59D3E-9C22-1BF0-3C72-D2BF13583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2091892"/>
            <a:ext cx="6759886" cy="4429678"/>
          </a:xfrm>
        </p:spPr>
        <p:txBody>
          <a:bodyPr>
            <a:normAutofit/>
          </a:bodyPr>
          <a:lstStyle/>
          <a:p>
            <a:r>
              <a:rPr lang="en-US" sz="2400"/>
              <a:t>Be curious, ask questions and stay observant </a:t>
            </a:r>
          </a:p>
          <a:p>
            <a:r>
              <a:rPr lang="en-US" sz="2400"/>
              <a:t>Don’t be afraid to fail, it’s completely normal and how you learn best</a:t>
            </a:r>
          </a:p>
          <a:p>
            <a:r>
              <a:rPr lang="en-US" sz="2400"/>
              <a:t>Surround yourself with like minded people that can help guide and push you towards success</a:t>
            </a:r>
          </a:p>
          <a:p>
            <a:r>
              <a:rPr lang="en-US" sz="2400"/>
              <a:t>Goal setting</a:t>
            </a:r>
          </a:p>
          <a:p>
            <a:pPr lvl="1"/>
            <a:r>
              <a:rPr lang="en-US" sz="2000"/>
              <a:t>Where do you want to be in 5-10 years? </a:t>
            </a:r>
          </a:p>
          <a:p>
            <a:pPr lvl="1"/>
            <a:r>
              <a:rPr lang="en-US" sz="2000" u="sng"/>
              <a:t>What are you doing now to help prepare you for that?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5FA3E-79C9-1CEE-D42C-9CA3798C1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239" y="2425122"/>
            <a:ext cx="20097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4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4382F7-60FA-530E-F54F-8A0C5660E6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CONTACT INFO: 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>
                <a:hlinkClick r:id="rId3"/>
              </a:rPr>
              <a:t>aflick19@gmail.com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817-201-9769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AE6B44-885A-BE6B-CDE4-18E7F8802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638" y="2658714"/>
            <a:ext cx="6395550" cy="342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390039_win32_fixed.potx" id="{A1D6ED5A-9B8A-4433-BA99-139C56DB1BDE}" vid="{3B3EDB20-B381-4B6C-99AC-7C5CDA2B4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 design</Template>
  <Application>Microsoft Office PowerPoint</Application>
  <PresentationFormat>Widescreen</PresentationFormat>
  <Slides>6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Dividend</vt:lpstr>
      <vt:lpstr>Excitement of engineering</vt:lpstr>
      <vt:lpstr>Solar CAR Background</vt:lpstr>
      <vt:lpstr>Professional Background</vt:lpstr>
      <vt:lpstr>Exciting things in engineering</vt:lpstr>
      <vt:lpstr>Things I have learned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Excitement of engineering</dc:title>
  <dc:creator>Austin Flickinger</dc:creator>
  <cp:lastModifiedBy>Austin Flickinger</cp:lastModifiedBy>
  <cp:revision>1</cp:revision>
  <dcterms:created xsi:type="dcterms:W3CDTF">2023-01-27T00:15:10Z</dcterms:created>
  <dcterms:modified xsi:type="dcterms:W3CDTF">2023-01-29T14:43:02Z</dcterms:modified>
</cp:coreProperties>
</file>